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6" r:id="rId9"/>
    <p:sldId id="263" r:id="rId10"/>
    <p:sldId id="267" r:id="rId11"/>
    <p:sldId id="264" r:id="rId12"/>
    <p:sldId id="25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EA2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7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64F62-4E53-4AEE-AC56-E186539B47E1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4C8B7-1370-4D0A-9ED9-2E65C3924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5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Credits: Aaron A. </a:t>
            </a:r>
            <a:r>
              <a:rPr lang="en-US" dirty="0" err="1" smtClean="0"/>
              <a:t>Heiss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4C8B7-1370-4D0A-9ED9-2E65C39248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1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7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28600" y="4114800"/>
            <a:ext cx="5486400" cy="1676400"/>
          </a:xfrm>
          <a:solidFill>
            <a:schemeClr val="accent1">
              <a:alpha val="69000"/>
            </a:schemeClr>
          </a:solidFill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77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85000" b="-1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0" b="15000"/>
          <a:stretch/>
        </p:blipFill>
        <p:spPr>
          <a:xfrm>
            <a:off x="3762572" y="2971800"/>
            <a:ext cx="5381428" cy="38862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1676400" y="2895600"/>
            <a:ext cx="7467600" cy="3962400"/>
          </a:xfrm>
          <a:prstGeom prst="rect">
            <a:avLst/>
          </a:prstGeom>
          <a:solidFill>
            <a:srgbClr val="134EA2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AAE4F46-A66F-4E98-8655-09DC1DA4E905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84865E0-2CA4-4111-B189-EBCA4B19F11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Iron Out the Kinks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0"/>
            <a:ext cx="6172200" cy="17299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Tools to Automate Rendering 3D Models of Marine Microbes from 2D </a:t>
            </a:r>
            <a:r>
              <a:rPr lang="en-US" dirty="0" smtClean="0"/>
              <a:t>Cross-sections</a:t>
            </a:r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With Aaron A. </a:t>
            </a:r>
            <a:r>
              <a:rPr lang="en-US" dirty="0" err="1" smtClean="0"/>
              <a:t>Heiss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Hack the Deep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37160"/>
            <a:ext cx="6583680" cy="658368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Alignment / Stabilization using </a:t>
            </a:r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Use tracing libraries to assist</a:t>
            </a:r>
          </a:p>
          <a:p>
            <a:r>
              <a:rPr lang="en-US" dirty="0" smtClean="0"/>
              <a:t>Lofting (adding surface over curves)</a:t>
            </a:r>
          </a:p>
          <a:p>
            <a:r>
              <a:rPr lang="en-US" dirty="0" smtClean="0"/>
              <a:t>Shading / Tagging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come…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6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4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https://github.com/HackTheDeep/teamgoop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866900" y="1343690"/>
            <a:ext cx="5410200" cy="4963563"/>
            <a:chOff x="915925" y="457200"/>
            <a:chExt cx="5410200" cy="4963563"/>
          </a:xfrm>
        </p:grpSpPr>
        <p:grpSp>
          <p:nvGrpSpPr>
            <p:cNvPr id="11" name="Group 10"/>
            <p:cNvGrpSpPr/>
            <p:nvPr/>
          </p:nvGrpSpPr>
          <p:grpSpPr>
            <a:xfrm>
              <a:off x="915925" y="457200"/>
              <a:ext cx="2362200" cy="2214791"/>
              <a:chOff x="571498" y="516741"/>
              <a:chExt cx="2362200" cy="221479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71498" y="2362200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Jennifer Neale</a:t>
                </a:r>
                <a:endParaRPr lang="en-US" dirty="0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399" y="516741"/>
                <a:ext cx="1676401" cy="1684368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4497325" y="457200"/>
              <a:ext cx="1828800" cy="2214791"/>
              <a:chOff x="5292946" y="516741"/>
              <a:chExt cx="1828800" cy="221479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292946" y="2362200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Jesse </a:t>
                </a:r>
                <a:r>
                  <a:rPr lang="en-US" dirty="0" err="1" smtClean="0"/>
                  <a:t>Spielman</a:t>
                </a:r>
                <a:endParaRPr lang="en-US" dirty="0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426" y="516741"/>
                <a:ext cx="1675840" cy="1684368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954026" y="3064659"/>
              <a:ext cx="2286000" cy="2356104"/>
              <a:chOff x="609599" y="3124200"/>
              <a:chExt cx="2286000" cy="235610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09599" y="5099304"/>
                <a:ext cx="2286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Abe Peterkin</a:t>
                </a:r>
                <a:endParaRPr lang="en-US" dirty="0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600" b="8134"/>
              <a:stretch/>
            </p:blipFill>
            <p:spPr>
              <a:xfrm>
                <a:off x="929639" y="3124200"/>
                <a:ext cx="1645920" cy="171760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4497325" y="3009063"/>
              <a:ext cx="1828800" cy="2399770"/>
              <a:chOff x="5292946" y="3068604"/>
              <a:chExt cx="1828800" cy="239977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292946" y="5099042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/>
                  <a:t>Meret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Götschel</a:t>
                </a:r>
                <a:endParaRPr lang="en-US" dirty="0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534" b="24400"/>
              <a:stretch/>
            </p:blipFill>
            <p:spPr>
              <a:xfrm>
                <a:off x="5366065" y="3068604"/>
                <a:ext cx="1632051" cy="18288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39969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9600"/>
            <a:ext cx="7992109" cy="209400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Phase-contrast light micrographs of live cells of </a:t>
            </a:r>
            <a:r>
              <a:rPr lang="en-US" dirty="0" err="1"/>
              <a:t>Ancyromonas</a:t>
            </a:r>
            <a:r>
              <a:rPr lang="en-US" dirty="0"/>
              <a:t> </a:t>
            </a:r>
            <a:r>
              <a:rPr lang="en-US" dirty="0" err="1"/>
              <a:t>sigmoides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Slices -&gt; 3D Model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914400"/>
            <a:ext cx="3273425" cy="2838450"/>
          </a:xfrm>
        </p:spPr>
      </p:pic>
      <p:sp>
        <p:nvSpPr>
          <p:cNvPr id="10" name="Right Arrow 9"/>
          <p:cNvSpPr/>
          <p:nvPr/>
        </p:nvSpPr>
        <p:spPr>
          <a:xfrm>
            <a:off x="3810000" y="1828800"/>
            <a:ext cx="16764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6200" y="220980"/>
            <a:ext cx="3688080" cy="4347972"/>
            <a:chOff x="76200" y="220980"/>
            <a:chExt cx="3688080" cy="43479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2968752"/>
              <a:ext cx="2000250" cy="1600200"/>
            </a:xfrm>
            <a:prstGeom prst="rect">
              <a:avLst/>
            </a:prstGeom>
            <a:ln w="31750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76400"/>
              <a:ext cx="2000250" cy="1600200"/>
            </a:xfrm>
            <a:prstGeom prst="rect">
              <a:avLst/>
            </a:prstGeom>
            <a:ln w="31750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125" y="220980"/>
              <a:ext cx="2002155" cy="1601724"/>
            </a:xfrm>
            <a:prstGeom prst="rect">
              <a:avLst/>
            </a:prstGeom>
            <a:ln w="31750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" y="1208532"/>
            <a:ext cx="3291840" cy="2636520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09600"/>
            <a:ext cx="248093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04800"/>
            <a:ext cx="2539683" cy="2539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844483"/>
            <a:ext cx="2743200" cy="167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2" y="2860"/>
            <a:ext cx="8691375" cy="685228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Design: Image Adjustments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6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42" y="440"/>
            <a:ext cx="8697516" cy="68571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1">
              <a:alpha val="64000"/>
            </a:schemeClr>
          </a:solidFill>
        </p:spPr>
        <p:txBody>
          <a:bodyPr/>
          <a:lstStyle/>
          <a:p>
            <a:r>
              <a:rPr lang="en-US" dirty="0" smtClean="0"/>
              <a:t>Design: Image Annotations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cap.mo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9.9236" end="40012.21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975" y="0"/>
            <a:ext cx="827405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UI: Draw &amp; Edit Curves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2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erpolatio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713" y="0"/>
            <a:ext cx="8156575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</a:t>
            </a:r>
            <a:r>
              <a:rPr lang="en-US" dirty="0"/>
              <a:t>T</a:t>
            </a:r>
            <a:r>
              <a:rPr lang="en-US" dirty="0" smtClean="0"/>
              <a:t>hrough </a:t>
            </a:r>
            <a:r>
              <a:rPr lang="en-US" dirty="0"/>
              <a:t>A</a:t>
            </a:r>
            <a:r>
              <a:rPr lang="en-US" dirty="0" smtClean="0"/>
              <a:t>rtefacts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cap.mo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291.0944" end="29182.69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975" y="0"/>
            <a:ext cx="827405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 in 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133</TotalTime>
  <Words>106</Words>
  <Application>Microsoft Office PowerPoint</Application>
  <PresentationFormat>On-screen Show (4:3)</PresentationFormat>
  <Paragraphs>26</Paragraphs>
  <Slides>12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Elemental</vt:lpstr>
      <vt:lpstr>Iron Out the Kinks</vt:lpstr>
      <vt:lpstr>Phase-contrast light micrographs of live cells of Ancyromonas sigmoides</vt:lpstr>
      <vt:lpstr>2D Slices -&gt; 3D Model</vt:lpstr>
      <vt:lpstr>Technologies</vt:lpstr>
      <vt:lpstr>Design: Image Adjustments</vt:lpstr>
      <vt:lpstr>Design: Image Annotations</vt:lpstr>
      <vt:lpstr>Electron UI: Draw &amp; Edit Curves</vt:lpstr>
      <vt:lpstr>Interpolation Through Artefacts</vt:lpstr>
      <vt:lpstr>Preview in 3D</vt:lpstr>
      <vt:lpstr>Export</vt:lpstr>
      <vt:lpstr>More to come…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F Neale</dc:creator>
  <cp:lastModifiedBy>Jennifer F Neale</cp:lastModifiedBy>
  <cp:revision>21</cp:revision>
  <dcterms:created xsi:type="dcterms:W3CDTF">2018-02-11T14:34:29Z</dcterms:created>
  <dcterms:modified xsi:type="dcterms:W3CDTF">2018-02-11T16:57:16Z</dcterms:modified>
</cp:coreProperties>
</file>